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나눔바른고딕" panose="020B0603020101020101" pitchFamily="50" charset="-127"/>
      <p:regular r:id="rId5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3539C-E899-4D7D-B65E-05C88F008498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BD1B314F-9623-4679-888D-AAD3EC7CCCA1}">
      <dgm:prSet phldrT="[텍스트]" custT="1"/>
      <dgm:spPr/>
      <dgm:t>
        <a:bodyPr/>
        <a:lstStyle/>
        <a:p>
          <a:pPr latinLnBrk="1"/>
          <a:r>
            <a:rPr lang="ko-KR" altLang="en-US" sz="3200" dirty="0" err="1">
              <a:latin typeface="나눔바른고딕" panose="020B0603020101020101" pitchFamily="50" charset="-127"/>
              <a:ea typeface="나눔바른고딕" panose="020B0603020101020101" pitchFamily="50" charset="-127"/>
            </a:rPr>
            <a:t>최신우</a:t>
          </a:r>
          <a:br>
            <a:rPr lang="en-US" altLang="ko-KR" sz="27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UX </a:t>
          </a:r>
          <a:r>
            <a:rPr lang="ko-KR" alt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디자인</a:t>
          </a:r>
          <a:endParaRPr lang="ko-KR" altLang="en-US" sz="2700" dirty="0">
            <a:solidFill>
              <a:schemeClr val="accent4">
                <a:lumMod val="20000"/>
                <a:lumOff val="8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84628A2-626B-4728-B7D1-D29F7C6D0724}" type="parTrans" cxnId="{DCF5C95B-8539-46B6-8AE5-2568D44976A8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9C4F04A-3017-434F-A628-2A0F6425F493}" type="sibTrans" cxnId="{DCF5C95B-8539-46B6-8AE5-2568D44976A8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910B3DC-51E2-4372-AD80-F96C3E4DFE38}">
      <dgm:prSet phldrT="[텍스트]" custT="1"/>
      <dgm:spPr/>
      <dgm:t>
        <a:bodyPr/>
        <a:lstStyle/>
        <a:p>
          <a:pPr latinLnBrk="1"/>
          <a:r>
            <a: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장선영</a:t>
          </a:r>
          <a:br>
            <a:rPr lang="en-US" altLang="ko-KR" sz="27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UI </a:t>
          </a:r>
          <a:r>
            <a:rPr lang="ko-KR" alt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디자인</a:t>
          </a:r>
          <a:endParaRPr lang="ko-KR" altLang="en-US" sz="2700" dirty="0">
            <a:solidFill>
              <a:schemeClr val="accent4">
                <a:lumMod val="20000"/>
                <a:lumOff val="8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0CA30622-A94D-4680-9EA9-891B15A22DC2}" type="parTrans" cxnId="{842E592A-F205-4026-A18B-B027365FE95F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6DF4EB6-011B-4B06-B8F5-97BD9A2B1982}" type="sibTrans" cxnId="{842E592A-F205-4026-A18B-B027365FE95F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A39A5C54-CA52-4AAA-8A73-25F7C6C9CA7D}">
      <dgm:prSet phldrT="[텍스트]" custT="1"/>
      <dgm:spPr/>
      <dgm:t>
        <a:bodyPr/>
        <a:lstStyle/>
        <a:p>
          <a:pPr latinLnBrk="1"/>
          <a:r>
            <a: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김성현</a:t>
          </a:r>
          <a:br>
            <a:rPr lang="en-US" altLang="ko-KR" sz="23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800" dirty="0" err="1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에셋</a:t>
          </a:r>
          <a:r>
            <a:rPr lang="ko-KR" altLang="en-US" sz="18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 이미지</a:t>
          </a:r>
          <a:br>
            <a:rPr lang="en-US" altLang="ko-KR" sz="18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8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제작</a:t>
          </a:r>
          <a:endParaRPr lang="ko-KR" altLang="en-US" sz="2300" dirty="0">
            <a:solidFill>
              <a:schemeClr val="accent4">
                <a:lumMod val="20000"/>
                <a:lumOff val="8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098AA45-BD92-45E8-A687-C4B4256B5BDF}" type="parTrans" cxnId="{5F8DDA6B-2486-4895-8FDA-6733EFE83AA0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BADCFD4-2581-4B1E-8894-08B5F288A79D}" type="sibTrans" cxnId="{5F8DDA6B-2486-4895-8FDA-6733EFE83AA0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DD53A95-28D2-4FCE-B06C-A77E11330BD9}" type="pres">
      <dgm:prSet presAssocID="{1B63539C-E899-4D7D-B65E-05C88F008498}" presName="compositeShape" presStyleCnt="0">
        <dgm:presLayoutVars>
          <dgm:chMax val="7"/>
          <dgm:dir/>
          <dgm:resizeHandles val="exact"/>
        </dgm:presLayoutVars>
      </dgm:prSet>
      <dgm:spPr/>
    </dgm:pt>
    <dgm:pt modelId="{F0328D1B-A6F9-4F5F-8174-31E835DB30CA}" type="pres">
      <dgm:prSet presAssocID="{1B63539C-E899-4D7D-B65E-05C88F008498}" presName="wedge1" presStyleLbl="node1" presStyleIdx="0" presStyleCnt="3"/>
      <dgm:spPr/>
    </dgm:pt>
    <dgm:pt modelId="{B49720EA-A5BE-42B9-BAA5-05432C82586A}" type="pres">
      <dgm:prSet presAssocID="{1B63539C-E899-4D7D-B65E-05C88F008498}" presName="dummy1a" presStyleCnt="0"/>
      <dgm:spPr/>
    </dgm:pt>
    <dgm:pt modelId="{DD2F9258-3DDE-4761-969D-848423BAEF60}" type="pres">
      <dgm:prSet presAssocID="{1B63539C-E899-4D7D-B65E-05C88F008498}" presName="dummy1b" presStyleCnt="0"/>
      <dgm:spPr/>
    </dgm:pt>
    <dgm:pt modelId="{38886D26-F601-4222-AE72-64F9D70E660B}" type="pres">
      <dgm:prSet presAssocID="{1B63539C-E899-4D7D-B65E-05C88F00849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F6E765D-9067-41F1-9261-89BCC137673C}" type="pres">
      <dgm:prSet presAssocID="{1B63539C-E899-4D7D-B65E-05C88F008498}" presName="wedge2" presStyleLbl="node1" presStyleIdx="1" presStyleCnt="3"/>
      <dgm:spPr/>
    </dgm:pt>
    <dgm:pt modelId="{0194A91D-37E6-4CF3-91E6-17281769B6F6}" type="pres">
      <dgm:prSet presAssocID="{1B63539C-E899-4D7D-B65E-05C88F008498}" presName="dummy2a" presStyleCnt="0"/>
      <dgm:spPr/>
    </dgm:pt>
    <dgm:pt modelId="{301684CD-5ACC-498E-8EA6-D6BF83860AA4}" type="pres">
      <dgm:prSet presAssocID="{1B63539C-E899-4D7D-B65E-05C88F008498}" presName="dummy2b" presStyleCnt="0"/>
      <dgm:spPr/>
    </dgm:pt>
    <dgm:pt modelId="{FA67C726-1D8B-4B5D-983D-1D48CA63CD84}" type="pres">
      <dgm:prSet presAssocID="{1B63539C-E899-4D7D-B65E-05C88F00849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53642E-EB3C-4FE6-92F9-640B93DF57A8}" type="pres">
      <dgm:prSet presAssocID="{1B63539C-E899-4D7D-B65E-05C88F008498}" presName="wedge3" presStyleLbl="node1" presStyleIdx="2" presStyleCnt="3"/>
      <dgm:spPr/>
    </dgm:pt>
    <dgm:pt modelId="{A25A7A5E-A76F-4664-9167-1B72A3C433DE}" type="pres">
      <dgm:prSet presAssocID="{1B63539C-E899-4D7D-B65E-05C88F008498}" presName="dummy3a" presStyleCnt="0"/>
      <dgm:spPr/>
    </dgm:pt>
    <dgm:pt modelId="{F7DF36CB-4D63-4919-BA68-4FD4CA0A29F9}" type="pres">
      <dgm:prSet presAssocID="{1B63539C-E899-4D7D-B65E-05C88F008498}" presName="dummy3b" presStyleCnt="0"/>
      <dgm:spPr/>
    </dgm:pt>
    <dgm:pt modelId="{8CF4DBA1-23D6-4A33-9C09-90F659644CB8}" type="pres">
      <dgm:prSet presAssocID="{1B63539C-E899-4D7D-B65E-05C88F00849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DB0627E-C693-490D-A477-BDBFAFAC8EE8}" type="pres">
      <dgm:prSet presAssocID="{99C4F04A-3017-434F-A628-2A0F6425F493}" presName="arrowWedge1" presStyleLbl="fgSibTrans2D1" presStyleIdx="0" presStyleCnt="3"/>
      <dgm:spPr/>
    </dgm:pt>
    <dgm:pt modelId="{C5E12529-F050-4BB3-8CD3-47547ABA4677}" type="pres">
      <dgm:prSet presAssocID="{56DF4EB6-011B-4B06-B8F5-97BD9A2B1982}" presName="arrowWedge2" presStyleLbl="fgSibTrans2D1" presStyleIdx="1" presStyleCnt="3"/>
      <dgm:spPr/>
    </dgm:pt>
    <dgm:pt modelId="{CFB6EC20-415E-48C4-8ABF-26474A669AF3}" type="pres">
      <dgm:prSet presAssocID="{EBADCFD4-2581-4B1E-8894-08B5F288A79D}" presName="arrowWedge3" presStyleLbl="fgSibTrans2D1" presStyleIdx="2" presStyleCnt="3"/>
      <dgm:spPr/>
    </dgm:pt>
  </dgm:ptLst>
  <dgm:cxnLst>
    <dgm:cxn modelId="{C5CC9169-6A0A-4146-B696-D0C78FFD5C56}" type="presOf" srcId="{1910B3DC-51E2-4372-AD80-F96C3E4DFE38}" destId="{FA67C726-1D8B-4B5D-983D-1D48CA63CD84}" srcOrd="1" destOrd="0" presId="urn:microsoft.com/office/officeart/2005/8/layout/cycle8"/>
    <dgm:cxn modelId="{DC6F3ABC-11CF-409E-B3A9-5404F7ED95AE}" type="presOf" srcId="{A39A5C54-CA52-4AAA-8A73-25F7C6C9CA7D}" destId="{6753642E-EB3C-4FE6-92F9-640B93DF57A8}" srcOrd="0" destOrd="0" presId="urn:microsoft.com/office/officeart/2005/8/layout/cycle8"/>
    <dgm:cxn modelId="{8E83CFAB-8377-42EC-B10F-012B339E1FFA}" type="presOf" srcId="{1B63539C-E899-4D7D-B65E-05C88F008498}" destId="{4DD53A95-28D2-4FCE-B06C-A77E11330BD9}" srcOrd="0" destOrd="0" presId="urn:microsoft.com/office/officeart/2005/8/layout/cycle8"/>
    <dgm:cxn modelId="{7AEFF487-3066-44F9-AC22-14F417E725D5}" type="presOf" srcId="{BD1B314F-9623-4679-888D-AAD3EC7CCCA1}" destId="{F0328D1B-A6F9-4F5F-8174-31E835DB30CA}" srcOrd="0" destOrd="0" presId="urn:microsoft.com/office/officeart/2005/8/layout/cycle8"/>
    <dgm:cxn modelId="{1D50C59B-6C25-4DD8-AD2D-BA56AD76DCC8}" type="presOf" srcId="{BD1B314F-9623-4679-888D-AAD3EC7CCCA1}" destId="{38886D26-F601-4222-AE72-64F9D70E660B}" srcOrd="1" destOrd="0" presId="urn:microsoft.com/office/officeart/2005/8/layout/cycle8"/>
    <dgm:cxn modelId="{842E592A-F205-4026-A18B-B027365FE95F}" srcId="{1B63539C-E899-4D7D-B65E-05C88F008498}" destId="{1910B3DC-51E2-4372-AD80-F96C3E4DFE38}" srcOrd="1" destOrd="0" parTransId="{0CA30622-A94D-4680-9EA9-891B15A22DC2}" sibTransId="{56DF4EB6-011B-4B06-B8F5-97BD9A2B1982}"/>
    <dgm:cxn modelId="{A895D7D6-69E0-4A0F-9E8E-3967169C5B35}" type="presOf" srcId="{1910B3DC-51E2-4372-AD80-F96C3E4DFE38}" destId="{3F6E765D-9067-41F1-9261-89BCC137673C}" srcOrd="0" destOrd="0" presId="urn:microsoft.com/office/officeart/2005/8/layout/cycle8"/>
    <dgm:cxn modelId="{DCF5C95B-8539-46B6-8AE5-2568D44976A8}" srcId="{1B63539C-E899-4D7D-B65E-05C88F008498}" destId="{BD1B314F-9623-4679-888D-AAD3EC7CCCA1}" srcOrd="0" destOrd="0" parTransId="{B84628A2-626B-4728-B7D1-D29F7C6D0724}" sibTransId="{99C4F04A-3017-434F-A628-2A0F6425F493}"/>
    <dgm:cxn modelId="{5F8DDA6B-2486-4895-8FDA-6733EFE83AA0}" srcId="{1B63539C-E899-4D7D-B65E-05C88F008498}" destId="{A39A5C54-CA52-4AAA-8A73-25F7C6C9CA7D}" srcOrd="2" destOrd="0" parTransId="{9098AA45-BD92-45E8-A687-C4B4256B5BDF}" sibTransId="{EBADCFD4-2581-4B1E-8894-08B5F288A79D}"/>
    <dgm:cxn modelId="{0B413CC7-CDA8-443C-8B82-0CA514F0CBC4}" type="presOf" srcId="{A39A5C54-CA52-4AAA-8A73-25F7C6C9CA7D}" destId="{8CF4DBA1-23D6-4A33-9C09-90F659644CB8}" srcOrd="1" destOrd="0" presId="urn:microsoft.com/office/officeart/2005/8/layout/cycle8"/>
    <dgm:cxn modelId="{AEDE010F-92F0-417E-AC8E-761B27CB9B12}" type="presParOf" srcId="{4DD53A95-28D2-4FCE-B06C-A77E11330BD9}" destId="{F0328D1B-A6F9-4F5F-8174-31E835DB30CA}" srcOrd="0" destOrd="0" presId="urn:microsoft.com/office/officeart/2005/8/layout/cycle8"/>
    <dgm:cxn modelId="{6C5B6A16-9E0A-4116-864C-8E992F2D8130}" type="presParOf" srcId="{4DD53A95-28D2-4FCE-B06C-A77E11330BD9}" destId="{B49720EA-A5BE-42B9-BAA5-05432C82586A}" srcOrd="1" destOrd="0" presId="urn:microsoft.com/office/officeart/2005/8/layout/cycle8"/>
    <dgm:cxn modelId="{0924F7AA-D42C-4435-8576-B9597613E73F}" type="presParOf" srcId="{4DD53A95-28D2-4FCE-B06C-A77E11330BD9}" destId="{DD2F9258-3DDE-4761-969D-848423BAEF60}" srcOrd="2" destOrd="0" presId="urn:microsoft.com/office/officeart/2005/8/layout/cycle8"/>
    <dgm:cxn modelId="{2BC9B43D-307A-40EA-9787-0086A99C6C14}" type="presParOf" srcId="{4DD53A95-28D2-4FCE-B06C-A77E11330BD9}" destId="{38886D26-F601-4222-AE72-64F9D70E660B}" srcOrd="3" destOrd="0" presId="urn:microsoft.com/office/officeart/2005/8/layout/cycle8"/>
    <dgm:cxn modelId="{EA4FC98E-D5AF-4A29-A4BC-06D7DC0B2D19}" type="presParOf" srcId="{4DD53A95-28D2-4FCE-B06C-A77E11330BD9}" destId="{3F6E765D-9067-41F1-9261-89BCC137673C}" srcOrd="4" destOrd="0" presId="urn:microsoft.com/office/officeart/2005/8/layout/cycle8"/>
    <dgm:cxn modelId="{0FFFA72A-A6D8-4DD0-A65F-0E2DFB0F7423}" type="presParOf" srcId="{4DD53A95-28D2-4FCE-B06C-A77E11330BD9}" destId="{0194A91D-37E6-4CF3-91E6-17281769B6F6}" srcOrd="5" destOrd="0" presId="urn:microsoft.com/office/officeart/2005/8/layout/cycle8"/>
    <dgm:cxn modelId="{66010EEC-7810-43AE-8320-11E9C07CFC98}" type="presParOf" srcId="{4DD53A95-28D2-4FCE-B06C-A77E11330BD9}" destId="{301684CD-5ACC-498E-8EA6-D6BF83860AA4}" srcOrd="6" destOrd="0" presId="urn:microsoft.com/office/officeart/2005/8/layout/cycle8"/>
    <dgm:cxn modelId="{776071FC-1C5A-4BE5-BCBE-7323CBE96157}" type="presParOf" srcId="{4DD53A95-28D2-4FCE-B06C-A77E11330BD9}" destId="{FA67C726-1D8B-4B5D-983D-1D48CA63CD84}" srcOrd="7" destOrd="0" presId="urn:microsoft.com/office/officeart/2005/8/layout/cycle8"/>
    <dgm:cxn modelId="{8263612A-DF41-4933-9796-43F2463882F5}" type="presParOf" srcId="{4DD53A95-28D2-4FCE-B06C-A77E11330BD9}" destId="{6753642E-EB3C-4FE6-92F9-640B93DF57A8}" srcOrd="8" destOrd="0" presId="urn:microsoft.com/office/officeart/2005/8/layout/cycle8"/>
    <dgm:cxn modelId="{8B584705-7B15-4513-95AA-F1FCC54B2CA1}" type="presParOf" srcId="{4DD53A95-28D2-4FCE-B06C-A77E11330BD9}" destId="{A25A7A5E-A76F-4664-9167-1B72A3C433DE}" srcOrd="9" destOrd="0" presId="urn:microsoft.com/office/officeart/2005/8/layout/cycle8"/>
    <dgm:cxn modelId="{57A39D95-8DA5-4E3A-A56C-280D222B93C6}" type="presParOf" srcId="{4DD53A95-28D2-4FCE-B06C-A77E11330BD9}" destId="{F7DF36CB-4D63-4919-BA68-4FD4CA0A29F9}" srcOrd="10" destOrd="0" presId="urn:microsoft.com/office/officeart/2005/8/layout/cycle8"/>
    <dgm:cxn modelId="{43EED261-20B3-49C1-AAB9-B565A15F20A8}" type="presParOf" srcId="{4DD53A95-28D2-4FCE-B06C-A77E11330BD9}" destId="{8CF4DBA1-23D6-4A33-9C09-90F659644CB8}" srcOrd="11" destOrd="0" presId="urn:microsoft.com/office/officeart/2005/8/layout/cycle8"/>
    <dgm:cxn modelId="{7895148B-2623-4237-9494-C5819D67E4A2}" type="presParOf" srcId="{4DD53A95-28D2-4FCE-B06C-A77E11330BD9}" destId="{1DB0627E-C693-490D-A477-BDBFAFAC8EE8}" srcOrd="12" destOrd="0" presId="urn:microsoft.com/office/officeart/2005/8/layout/cycle8"/>
    <dgm:cxn modelId="{0432B0D8-8B25-40E6-AF10-3F3585EECA1E}" type="presParOf" srcId="{4DD53A95-28D2-4FCE-B06C-A77E11330BD9}" destId="{C5E12529-F050-4BB3-8CD3-47547ABA4677}" srcOrd="13" destOrd="0" presId="urn:microsoft.com/office/officeart/2005/8/layout/cycle8"/>
    <dgm:cxn modelId="{9A43CFB5-E5A5-4936-81D9-2E5137CC0739}" type="presParOf" srcId="{4DD53A95-28D2-4FCE-B06C-A77E11330BD9}" destId="{CFB6EC20-415E-48C4-8ABF-26474A669AF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28D1B-A6F9-4F5F-8174-31E835DB30CA}">
      <dsp:nvSpPr>
        <dsp:cNvPr id="0" name=""/>
        <dsp:cNvSpPr/>
      </dsp:nvSpPr>
      <dsp:spPr>
        <a:xfrm>
          <a:off x="1018879" y="301367"/>
          <a:ext cx="3894597" cy="3894597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err="1">
              <a:latin typeface="나눔바른고딕" panose="020B0603020101020101" pitchFamily="50" charset="-127"/>
              <a:ea typeface="나눔바른고딕" panose="020B0603020101020101" pitchFamily="50" charset="-127"/>
            </a:rPr>
            <a:t>최신우</a:t>
          </a:r>
          <a:br>
            <a:rPr lang="en-US" altLang="ko-KR" sz="27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altLang="ko-KR" sz="2000" kern="1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UX </a:t>
          </a:r>
          <a:r>
            <a:rPr lang="ko-KR" altLang="en-US" sz="2000" kern="1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디자인</a:t>
          </a:r>
          <a:endParaRPr lang="ko-KR" altLang="en-US" sz="2700" kern="1200" dirty="0">
            <a:solidFill>
              <a:schemeClr val="accent4">
                <a:lumMod val="20000"/>
                <a:lumOff val="8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3071425" y="1126651"/>
        <a:ext cx="1390927" cy="1159106"/>
      </dsp:txXfrm>
    </dsp:sp>
    <dsp:sp modelId="{3F6E765D-9067-41F1-9261-89BCC137673C}">
      <dsp:nvSpPr>
        <dsp:cNvPr id="0" name=""/>
        <dsp:cNvSpPr/>
      </dsp:nvSpPr>
      <dsp:spPr>
        <a:xfrm>
          <a:off x="938669" y="440460"/>
          <a:ext cx="3894597" cy="3894597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장선영</a:t>
          </a:r>
          <a:br>
            <a:rPr lang="en-US" altLang="ko-KR" sz="27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altLang="ko-KR" sz="2000" kern="1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UI </a:t>
          </a:r>
          <a:r>
            <a:rPr lang="ko-KR" altLang="en-US" sz="2000" kern="1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디자인</a:t>
          </a:r>
          <a:endParaRPr lang="ko-KR" altLang="en-US" sz="2700" kern="1200" dirty="0">
            <a:solidFill>
              <a:schemeClr val="accent4">
                <a:lumMod val="20000"/>
                <a:lumOff val="8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865954" y="2967312"/>
        <a:ext cx="2086391" cy="1020013"/>
      </dsp:txXfrm>
    </dsp:sp>
    <dsp:sp modelId="{6753642E-EB3C-4FE6-92F9-640B93DF57A8}">
      <dsp:nvSpPr>
        <dsp:cNvPr id="0" name=""/>
        <dsp:cNvSpPr/>
      </dsp:nvSpPr>
      <dsp:spPr>
        <a:xfrm>
          <a:off x="858458" y="301367"/>
          <a:ext cx="3894597" cy="3894597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김성현</a:t>
          </a:r>
          <a:br>
            <a:rPr lang="en-US" altLang="ko-KR" sz="23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800" kern="1200" dirty="0" err="1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에셋</a:t>
          </a:r>
          <a:r>
            <a:rPr lang="ko-KR" altLang="en-US" sz="1800" kern="1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 이미지</a:t>
          </a:r>
          <a:br>
            <a:rPr lang="en-US" altLang="ko-KR" sz="1800" kern="1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800" kern="1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제작</a:t>
          </a:r>
          <a:endParaRPr lang="ko-KR" altLang="en-US" sz="2300" kern="1200" dirty="0">
            <a:solidFill>
              <a:schemeClr val="accent4">
                <a:lumMod val="20000"/>
                <a:lumOff val="80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309583" y="1126651"/>
        <a:ext cx="1390927" cy="1159106"/>
      </dsp:txXfrm>
    </dsp:sp>
    <dsp:sp modelId="{1DB0627E-C693-490D-A477-BDBFAFAC8EE8}">
      <dsp:nvSpPr>
        <dsp:cNvPr id="0" name=""/>
        <dsp:cNvSpPr/>
      </dsp:nvSpPr>
      <dsp:spPr>
        <a:xfrm>
          <a:off x="778106" y="60273"/>
          <a:ext cx="4376786" cy="437678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12529-F050-4BB3-8CD3-47547ABA4677}">
      <dsp:nvSpPr>
        <dsp:cNvPr id="0" name=""/>
        <dsp:cNvSpPr/>
      </dsp:nvSpPr>
      <dsp:spPr>
        <a:xfrm>
          <a:off x="697574" y="199120"/>
          <a:ext cx="4376786" cy="437678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6EC20-415E-48C4-8ABF-26474A669AF3}">
      <dsp:nvSpPr>
        <dsp:cNvPr id="0" name=""/>
        <dsp:cNvSpPr/>
      </dsp:nvSpPr>
      <dsp:spPr>
        <a:xfrm>
          <a:off x="617043" y="60273"/>
          <a:ext cx="4376786" cy="437678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00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0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44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3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5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78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6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2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7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2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F4DAC-6E65-4FDC-9F52-6A5D86A70E34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A402-3E21-4FF0-8F1B-721565748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4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451328" y="1437965"/>
            <a:ext cx="9158239" cy="3382469"/>
            <a:chOff x="337138" y="0"/>
            <a:chExt cx="9158239" cy="3382469"/>
          </a:xfrm>
        </p:grpSpPr>
        <p:pic>
          <p:nvPicPr>
            <p:cNvPr id="6" name="그림 5" descr="Back-203 :: 컴퓨터 게임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1706" y="1828798"/>
              <a:ext cx="1553671" cy="155367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38" y="1336025"/>
              <a:ext cx="1059420" cy="838708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593506" y="206344"/>
              <a:ext cx="3992049" cy="107219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 descr="삼성전자, 윈도우폰7 탑재한 스마트폰 '포커스' 미국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336" y="0"/>
              <a:ext cx="1555041" cy="155504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752605" y="2237448"/>
              <a:ext cx="1642685" cy="73637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데이터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783708" y="2237448"/>
              <a:ext cx="1650778" cy="73637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전시물 데이터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752605" y="372233"/>
              <a:ext cx="1642685" cy="73637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 안내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83708" y="372233"/>
              <a:ext cx="1650778" cy="73637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설명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</a:t>
              </a:r>
            </a:p>
          </p:txBody>
        </p:sp>
        <p:cxnSp>
          <p:nvCxnSpPr>
            <p:cNvPr id="14" name="직선 화살표 연결선 13"/>
            <p:cNvCxnSpPr>
              <a:stCxn id="7" idx="0"/>
              <a:endCxn id="11" idx="2"/>
            </p:cNvCxnSpPr>
            <p:nvPr/>
          </p:nvCxnSpPr>
          <p:spPr>
            <a:xfrm flipV="1">
              <a:off x="2573948" y="1108608"/>
              <a:ext cx="0" cy="11288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8" idx="0"/>
              <a:endCxn id="12" idx="2"/>
            </p:cNvCxnSpPr>
            <p:nvPr/>
          </p:nvCxnSpPr>
          <p:spPr>
            <a:xfrm flipV="1">
              <a:off x="4609097" y="1108607"/>
              <a:ext cx="0" cy="11288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6138490" y="2237448"/>
              <a:ext cx="1650778" cy="73637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 코스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138493" y="372233"/>
              <a:ext cx="1650776" cy="73637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 코스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</a:t>
              </a:r>
            </a:p>
          </p:txBody>
        </p:sp>
        <p:cxnSp>
          <p:nvCxnSpPr>
            <p:cNvPr id="19" name="직선 화살표 연결선 18"/>
            <p:cNvCxnSpPr>
              <a:stCxn id="17" idx="0"/>
              <a:endCxn id="18" idx="2"/>
            </p:cNvCxnSpPr>
            <p:nvPr/>
          </p:nvCxnSpPr>
          <p:spPr>
            <a:xfrm flipV="1">
              <a:off x="6963879" y="1108607"/>
              <a:ext cx="2" cy="11288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349690" y="448032"/>
              <a:ext cx="423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</a:t>
              </a:r>
              <a:endPara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9" name="직선 화살표 연결선 28"/>
            <p:cNvCxnSpPr>
              <a:stCxn id="20" idx="3"/>
              <a:endCxn id="18" idx="1"/>
            </p:cNvCxnSpPr>
            <p:nvPr/>
          </p:nvCxnSpPr>
          <p:spPr>
            <a:xfrm flipV="1">
              <a:off x="5585555" y="740420"/>
              <a:ext cx="552938" cy="20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1309795" y="1443245"/>
              <a:ext cx="1201006" cy="624269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비콘기반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위치인식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9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045678" y="448589"/>
            <a:ext cx="4900701" cy="4195324"/>
            <a:chOff x="3045678" y="448589"/>
            <a:chExt cx="4900701" cy="4195324"/>
          </a:xfrm>
        </p:grpSpPr>
        <p:pic>
          <p:nvPicPr>
            <p:cNvPr id="2" name="그림 1" descr="삼성전자, 윈도우폰7 탑재한 스마트폰 '포커스' 미국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074" y="448589"/>
              <a:ext cx="1555041" cy="1555041"/>
            </a:xfrm>
            <a:prstGeom prst="rect">
              <a:avLst/>
            </a:prstGeom>
          </p:spPr>
        </p:pic>
        <p:pic>
          <p:nvPicPr>
            <p:cNvPr id="3" name="그림 2" descr="Back-203 :: 컴퓨터 게임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444" y="2868826"/>
              <a:ext cx="1553671" cy="1553671"/>
            </a:xfrm>
            <a:prstGeom prst="rect">
              <a:avLst/>
            </a:prstGeom>
          </p:spPr>
        </p:pic>
        <p:pic>
          <p:nvPicPr>
            <p:cNvPr id="4" name="그림 3" descr="HP, 대기업 시장 겨냥한 ‘슈퍼돔2’ 서버 출시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885" y="1301739"/>
              <a:ext cx="2244494" cy="20749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399615" y="1929402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안드로이드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06169" y="42745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26614" y="3522111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683994" y="1553421"/>
              <a:ext cx="1447197" cy="1571545"/>
              <a:chOff x="4514080" y="1416993"/>
              <a:chExt cx="1447197" cy="1571545"/>
            </a:xfrm>
          </p:grpSpPr>
          <p:sp>
            <p:nvSpPr>
              <p:cNvPr id="8" name="U자형 화살표 7"/>
              <p:cNvSpPr/>
              <p:nvPr/>
            </p:nvSpPr>
            <p:spPr>
              <a:xfrm rot="5400000">
                <a:off x="4451906" y="1479167"/>
                <a:ext cx="1571545" cy="1447197"/>
              </a:xfrm>
              <a:prstGeom prst="uturnArrow">
                <a:avLst>
                  <a:gd name="adj1" fmla="val 8428"/>
                  <a:gd name="adj2" fmla="val 11373"/>
                  <a:gd name="adj3" fmla="val 23418"/>
                  <a:gd name="adj4" fmla="val 43750"/>
                  <a:gd name="adj5" fmla="val 73502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4781743" y="1716923"/>
                <a:ext cx="882682" cy="829829"/>
              </a:xfrm>
              <a:prstGeom prst="roundRect">
                <a:avLst>
                  <a:gd name="adj" fmla="val 37145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연결</a:t>
                </a:r>
                <a:endPara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</a:t>
                </a:r>
              </a:p>
            </p:txBody>
          </p:sp>
        </p:grpSp>
        <p:sp>
          <p:nvSpPr>
            <p:cNvPr id="11" name="위쪽/아래쪽 화살표 10"/>
            <p:cNvSpPr/>
            <p:nvPr/>
          </p:nvSpPr>
          <p:spPr>
            <a:xfrm>
              <a:off x="3883529" y="2379654"/>
              <a:ext cx="216764" cy="655231"/>
            </a:xfrm>
            <a:prstGeom prst="up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45678" y="2517520"/>
              <a:ext cx="819319" cy="36368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33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22944" y="636381"/>
            <a:ext cx="10091156" cy="5572664"/>
            <a:chOff x="1522944" y="636381"/>
            <a:chExt cx="10091156" cy="5572664"/>
          </a:xfrm>
        </p:grpSpPr>
        <p:pic>
          <p:nvPicPr>
            <p:cNvPr id="2" name="그림 1" descr="삼성전자, 윈도우폰7 탑재한 스마트폰 '포커스' 미국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360" y="636381"/>
              <a:ext cx="1555041" cy="1555041"/>
            </a:xfrm>
            <a:prstGeom prst="rect">
              <a:avLst/>
            </a:prstGeom>
          </p:spPr>
        </p:pic>
        <p:pic>
          <p:nvPicPr>
            <p:cNvPr id="3" name="그림 2" descr="HP, 대기업 시장 겨냥한 ‘슈퍼돔2’ 서버 출시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360" y="4335715"/>
              <a:ext cx="1564078" cy="1445903"/>
            </a:xfrm>
            <a:prstGeom prst="rect">
              <a:avLst/>
            </a:prstGeom>
          </p:spPr>
        </p:pic>
        <p:pic>
          <p:nvPicPr>
            <p:cNvPr id="4" name="그림 3" descr="Back-203 :: 컴퓨터 게임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360" y="2434183"/>
              <a:ext cx="1553671" cy="1553671"/>
            </a:xfrm>
            <a:prstGeom prst="rect">
              <a:avLst/>
            </a:prstGeom>
          </p:spPr>
        </p:pic>
        <p:sp>
          <p:nvSpPr>
            <p:cNvPr id="5" name="눈물 방울 4"/>
            <p:cNvSpPr/>
            <p:nvPr/>
          </p:nvSpPr>
          <p:spPr>
            <a:xfrm>
              <a:off x="2680137" y="958860"/>
              <a:ext cx="1221223" cy="1221223"/>
            </a:xfrm>
            <a:prstGeom prst="teardrop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손규호</a:t>
              </a:r>
            </a:p>
          </p:txBody>
        </p:sp>
        <p:sp>
          <p:nvSpPr>
            <p:cNvPr id="6" name="눈물 방울 5"/>
            <p:cNvSpPr/>
            <p:nvPr/>
          </p:nvSpPr>
          <p:spPr>
            <a:xfrm>
              <a:off x="2680137" y="2764568"/>
              <a:ext cx="1221223" cy="1221223"/>
            </a:xfrm>
            <a:prstGeom prst="teardrop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8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지재민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눈물 방울 6"/>
            <p:cNvSpPr/>
            <p:nvPr/>
          </p:nvSpPr>
          <p:spPr>
            <a:xfrm>
              <a:off x="2680137" y="4522045"/>
              <a:ext cx="1221223" cy="1221223"/>
            </a:xfrm>
            <a:prstGeom prst="teardrop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박성준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73586" y="2032101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안드로이드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78086" y="381369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  <a:endPara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80677" y="583971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</a:t>
              </a:r>
              <a:endPara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aphicFrame>
          <p:nvGraphicFramePr>
            <p:cNvPr id="11" name="다이어그램 10"/>
            <p:cNvGraphicFramePr/>
            <p:nvPr>
              <p:extLst>
                <p:ext uri="{D42A27DB-BD31-4B8C-83A1-F6EECF244321}">
                  <p14:modId xmlns:p14="http://schemas.microsoft.com/office/powerpoint/2010/main" val="3896023779"/>
                </p:ext>
              </p:extLst>
            </p:nvPr>
          </p:nvGraphicFramePr>
          <p:xfrm>
            <a:off x="5842164" y="982975"/>
            <a:ext cx="5771936" cy="46364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cxnSp>
          <p:nvCxnSpPr>
            <p:cNvPr id="16" name="직선 화살표 연결선 15"/>
            <p:cNvCxnSpPr/>
            <p:nvPr/>
          </p:nvCxnSpPr>
          <p:spPr>
            <a:xfrm flipH="1">
              <a:off x="5498991" y="3294405"/>
              <a:ext cx="9648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rot="-1200000" flipH="1">
              <a:off x="5626034" y="4598654"/>
              <a:ext cx="9648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rot="1200000" flipH="1">
              <a:off x="5621295" y="1931648"/>
              <a:ext cx="9648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오각형 27"/>
            <p:cNvSpPr/>
            <p:nvPr/>
          </p:nvSpPr>
          <p:spPr>
            <a:xfrm>
              <a:off x="1522944" y="952475"/>
              <a:ext cx="1061306" cy="461426"/>
            </a:xfrm>
            <a:prstGeom prst="homePlat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 총괄</a:t>
              </a: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1522944" y="5281842"/>
              <a:ext cx="1061306" cy="461426"/>
            </a:xfrm>
            <a:prstGeom prst="homePlat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문서화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80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38</Words>
  <Application>Microsoft Office PowerPoint</Application>
  <PresentationFormat>와이드스크린</PresentationFormat>
  <Paragraphs>32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손규호</dc:creator>
  <cp:lastModifiedBy>손규호</cp:lastModifiedBy>
  <cp:revision>10</cp:revision>
  <dcterms:created xsi:type="dcterms:W3CDTF">2016-03-14T16:33:48Z</dcterms:created>
  <dcterms:modified xsi:type="dcterms:W3CDTF">2016-03-14T21:34:49Z</dcterms:modified>
</cp:coreProperties>
</file>